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283" r:id="rId3"/>
    <p:sldId id="284" r:id="rId4"/>
    <p:sldId id="256" r:id="rId5"/>
    <p:sldId id="285" r:id="rId6"/>
    <p:sldId id="286" r:id="rId7"/>
    <p:sldId id="288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33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5" d="100"/>
          <a:sy n="75" d="100"/>
        </p:scale>
        <p:origin x="-37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DA03-E165-457A-B6C1-3BFFCBC2A3EC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F1CB-C67F-497D-AB84-6CCAB501F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486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12FB-8D25-46E0-B027-40F0E615B50B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FF68-A9C6-4F49-969C-F93F1E9E5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http://www.artscroll.ru/Images/2008/z/Zhdanov_Vladimir_Yur'evich/000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0129"/>
            <a:ext cx="9144000" cy="50292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абличка 3"/>
          <p:cNvSpPr/>
          <p:nvPr/>
        </p:nvSpPr>
        <p:spPr>
          <a:xfrm>
            <a:off x="285720" y="285728"/>
            <a:ext cx="4143404" cy="9144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36366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д.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Крутовражье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428736"/>
            <a:ext cx="7643866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Деревня была основана примерно в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1839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году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семьёй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Журавлевых (отец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четыре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сына). </a:t>
            </a:r>
          </a:p>
        </p:txBody>
      </p:sp>
      <p:pic>
        <p:nvPicPr>
          <p:cNvPr id="7" name="Picture 5" descr="IMG_1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4351633" cy="4174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14876" y="2493076"/>
            <a:ext cx="3786214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1930 г. – </a:t>
            </a:r>
          </a:p>
          <a:p>
            <a:pPr>
              <a:lnSpc>
                <a:spcPct val="110000"/>
              </a:lnSpc>
            </a:pPr>
            <a:r>
              <a:rPr lang="ru-RU" sz="24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три колхоза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жилых 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домов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данной момент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деревня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является заброшенной.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абличка 3"/>
          <p:cNvSpPr/>
          <p:nvPr/>
        </p:nvSpPr>
        <p:spPr>
          <a:xfrm>
            <a:off x="285720" y="285728"/>
            <a:ext cx="3357586" cy="9144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36366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д.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Репаки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8072494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Дата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основания –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1847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год.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Деревня располагалась на 2 улицах,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насчитывала </a:t>
            </a:r>
            <a:r>
              <a:rPr lang="ru-RU" sz="24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228 жителей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57 дворов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деревне 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была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конебаза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 мельницы.</a:t>
            </a:r>
          </a:p>
          <a:p>
            <a:pPr>
              <a:lnSpc>
                <a:spcPct val="110000"/>
              </a:lnSpc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данный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момент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деревня 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заброшена.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Музыка\1272954152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5505769" cy="37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zgrad.net/images/umor/images/9382678331245909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785999" cy="409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300" name="Picture 4" descr="http://cs10032.vk.me/u17709855/15192229/x_96be3b7e.jpg"/>
          <p:cNvPicPr>
            <a:picLocks noChangeAspect="1" noChangeArrowheads="1"/>
          </p:cNvPicPr>
          <p:nvPr/>
        </p:nvPicPr>
        <p:blipFill>
          <a:blip r:embed="rId3"/>
          <a:srcRect r="16901"/>
          <a:stretch>
            <a:fillRect/>
          </a:stretch>
        </p:blipFill>
        <p:spPr bwMode="auto">
          <a:xfrm>
            <a:off x="3857620" y="214289"/>
            <a:ext cx="4857784" cy="438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8" name="Picture 2" descr="http://cs10032.vk.me/u17709855/15192229/x_4650aa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78966"/>
            <a:ext cx="4429156" cy="332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782913"/>
            <a:ext cx="764386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Считаем,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для человека дорога его Родина,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хотим сохранить информацию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вымирающих деревнях,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каждый знал и помнил свою историю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782913"/>
            <a:ext cx="764386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Считаем,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для человека дорога его Родина,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хотим сохранить информацию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вымирающих деревнях,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каждый знал и помнил свою историю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92893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E:\Музыка\0c1dce765c0fb16a8af0fd58243611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443183"/>
            <a:ext cx="6763450" cy="43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E:\Музыка\559244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31" y="142852"/>
            <a:ext cx="495303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://i.sakh.com/info/p/photos/83/83228/f01bd3b0d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496"/>
            <a:ext cx="5886242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img1.liveinternet.ru/images/attach/c/8/101/858/101858191_large_bezhozy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28455"/>
            <a:ext cx="4500593" cy="337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572428" cy="2143139"/>
          </a:xfrm>
        </p:spPr>
        <p:txBody>
          <a:bodyPr>
            <a:normAutofit/>
          </a:bodyPr>
          <a:lstStyle/>
          <a:p>
            <a:r>
              <a:rPr lang="ru-RU" sz="5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sz="5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5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забытых </a:t>
            </a:r>
            <a:r>
              <a:rPr lang="ru-RU" sz="5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деревень</a:t>
            </a:r>
            <a:endParaRPr lang="ru-RU" sz="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http://photos.lifeisphoto.ru/24/0/247383-7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290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786314" y="28572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МБОУ СОШ с УИОП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пгт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Кикнур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http://www.featurepics.com/FI/Thumb300/20070127/Village-Fence-2023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29322" y="4702949"/>
            <a:ext cx="3214677" cy="215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607535"/>
            <a:ext cx="8072494" cy="460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Цель: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     изучить проблемы 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    исчезнувших, забытых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    деревень</a:t>
            </a:r>
          </a:p>
          <a:p>
            <a:pPr>
              <a:lnSpc>
                <a:spcPct val="110000"/>
              </a:lnSpc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Собрать информацию по истории забытых деревень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Оформить собранную информацию в папку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Выполнить электронную презентацию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Выпустить буклеты по заброшенным деревням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scdn.bbc.co.uk/worldservice/assets/images/2011/08/26/110826125950_kargopolye_304x171_ekaterinavikulina_no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99" y="285751"/>
            <a:ext cx="3682983" cy="207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абличка 5"/>
          <p:cNvSpPr/>
          <p:nvPr/>
        </p:nvSpPr>
        <p:spPr>
          <a:xfrm>
            <a:off x="285720" y="285728"/>
            <a:ext cx="3571900" cy="9144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36366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д.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Урма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34" y="1357298"/>
            <a:ext cx="750099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Первоначальное название – Сметанино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Численность населения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72390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1960-е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примерно 100-130 человек</a:t>
            </a:r>
          </a:p>
          <a:p>
            <a:pPr marL="72390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данное время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жилых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домов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72390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1960-е годы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13-18 </a:t>
            </a:r>
          </a:p>
          <a:p>
            <a:pPr marL="723900"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данное время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lang="ru-RU" sz="2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Капитальные объекты и сооружения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7239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1960-е года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деревянный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мост, магазин, животноводческая ферма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свиноферма, </a:t>
            </a:r>
          </a:p>
          <a:p>
            <a:pPr marL="723900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данный момент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сохранился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мост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абличка 5"/>
          <p:cNvSpPr/>
          <p:nvPr/>
        </p:nvSpPr>
        <p:spPr>
          <a:xfrm>
            <a:off x="285720" y="285728"/>
            <a:ext cx="3571900" cy="9144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363660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д.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Урма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Рисунок 7" descr="P100022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52" y="1214422"/>
            <a:ext cx="6643734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абличка 3"/>
          <p:cNvSpPr/>
          <p:nvPr/>
        </p:nvSpPr>
        <p:spPr>
          <a:xfrm>
            <a:off x="285720" y="285728"/>
            <a:ext cx="3571900" cy="9144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36366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д.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Кряжево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428736"/>
            <a:ext cx="742955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Кряжево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основано в 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1845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году.</a:t>
            </a:r>
          </a:p>
          <a:p>
            <a:pPr lvl="0">
              <a:lnSpc>
                <a:spcPct val="110000"/>
              </a:lnSpc>
              <a:spcBef>
                <a:spcPct val="0"/>
              </a:spcBef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Первыми поселенцами были бурлаки с Волги по фамилии </a:t>
            </a:r>
            <a:r>
              <a:rPr lang="ru-RU" sz="2400" i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Кряжевы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честь них и была названа деревня.</a:t>
            </a:r>
          </a:p>
          <a:p>
            <a:pPr lvl="0">
              <a:lnSpc>
                <a:spcPct val="110000"/>
              </a:lnSpc>
              <a:spcBef>
                <a:spcPct val="0"/>
              </a:spcBef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1926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году население составляло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256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человек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насчитывалось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крестьянских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дворов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длина деревни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1300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mg0.liveinternet.ru/images/foto/c/9/apps/2/854/2854914__agbb_bvae_liee.djvu_0001.jpg"/>
          <p:cNvPicPr>
            <a:picLocks noChangeAspect="1" noChangeArrowheads="1"/>
          </p:cNvPicPr>
          <p:nvPr/>
        </p:nvPicPr>
        <p:blipFill>
          <a:blip r:embed="rId2"/>
          <a:srcRect l="3906" t="5208" r="3906" b="5208"/>
          <a:stretch>
            <a:fillRect/>
          </a:stretch>
        </p:blipFill>
        <p:spPr bwMode="auto">
          <a:xfrm>
            <a:off x="28212" y="0"/>
            <a:ext cx="91157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358214" cy="5929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C:\Users\аля\Download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94"/>
          <a:stretch>
            <a:fillRect/>
          </a:stretch>
        </p:blipFill>
        <p:spPr bwMode="auto">
          <a:xfrm>
            <a:off x="4271352" y="214290"/>
            <a:ext cx="40154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596" y="147786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настоящее время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д.Кряжево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проживает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один житель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Христолюбов </a:t>
            </a:r>
            <a:r>
              <a:rPr lang="ru-RU" sz="24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Н.Н.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настоящее время деревня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зарастает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рушится, становится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никому не нужной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забытой.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аля\Downloads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56"/>
          <a:stretch>
            <a:fillRect/>
          </a:stretch>
        </p:blipFill>
        <p:spPr bwMode="auto">
          <a:xfrm>
            <a:off x="4429124" y="3857628"/>
            <a:ext cx="3845233" cy="263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ля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1"/>
          <a:stretch>
            <a:fillRect/>
          </a:stretch>
        </p:blipFill>
        <p:spPr bwMode="auto">
          <a:xfrm>
            <a:off x="214282" y="3857628"/>
            <a:ext cx="3714776" cy="2613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абличка 7"/>
          <p:cNvSpPr/>
          <p:nvPr/>
        </p:nvSpPr>
        <p:spPr>
          <a:xfrm>
            <a:off x="285720" y="285728"/>
            <a:ext cx="3571900" cy="914400"/>
          </a:xfrm>
          <a:prstGeom prst="plaque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36366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д.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Кряжево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291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История  забытых деревень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забытых деревень</dc:title>
  <dc:creator>User</dc:creator>
  <cp:lastModifiedBy>Computer</cp:lastModifiedBy>
  <cp:revision>38</cp:revision>
  <dcterms:created xsi:type="dcterms:W3CDTF">2014-03-20T14:50:41Z</dcterms:created>
  <dcterms:modified xsi:type="dcterms:W3CDTF">2014-04-10T02:59:50Z</dcterms:modified>
</cp:coreProperties>
</file>